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F0502020204030204" pitchFamily="2" charset="0"/>
      <p:regular r:id="rId13"/>
    </p:embeddedFont>
    <p:embeddedFont>
      <p:font typeface="Roboto Slab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6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42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Analyst Internship – Capstone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1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by: Srikanth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4984"/>
            <a:ext cx="5110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Purchase Behavior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294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dive into sales data to uncover valuable business insights and drive strategic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Demonstrating Analytical Prowess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demonstrates an end-to-end data analytics workflow, from raw data to actionable business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showcases my proficiency in Power BI, DAX, and a comprehensive understanding of business analytics principles.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937236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Objective: Unlocking Customer Value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223260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capstone project aimed to meticulously analyze customer purchase behavior. Our goal was 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4132540"/>
            <a:ext cx="8300799" cy="1066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significant purchasing trends.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and track key performance indicators (KPIs).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 actionable business insights to inform strategic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5397414"/>
            <a:ext cx="830079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findings were visualized and presented using the robust capabilities of Power BI.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2106"/>
            <a:ext cx="96495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Technologies: Our Analytical Arsenal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2710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Desktop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7445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interactive dashboards and compelling data visualization.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632710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8403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DAX (Data Analysis Expressions)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52878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complex calculations and custom measures within Power BI.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632710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CSV Dataset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7445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data source containing comprehensive customer purchase records.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632710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GitHub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7445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version control and collaborative project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542"/>
            <a:ext cx="103371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Overview: A Glimpse into Customer Data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3118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182975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was built upon a rich customer-level purchase dataset, encompassing crucial demographic and transactional information: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3485436"/>
            <a:ext cx="4205168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&amp; Gender: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Understanding demographic segmentation.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geographical purchase patterns.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Category: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Pinpointing popular product segments.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Amount: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spending habits.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Method: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Revealing preferred transaction types.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528"/>
            <a:ext cx="96439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Analysis: Initial Discoveries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67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initial exploration of the dataset revealed several significant patterns: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4867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385185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3589258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292322"/>
            <a:ext cx="3035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Cities &amp; Categories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78274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leading cities and product categories by sales volume.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694867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385185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3589258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29232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Method Preferences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513707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the most frequently used payment methods among customers.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694867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385185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3589258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2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Age-Based Spending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7827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Uncovered distinct spending patterns across different age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4788"/>
            <a:ext cx="117255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Performance Indicators (KPIs): Measuring Success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35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quantify performance and track progress, we established several vital KPIs: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6679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8900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revenue generated from purchases.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Avg. Purchase Value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mean value of each customer transaction.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44991" y="4898588"/>
            <a:ext cx="287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 Category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highest-grossing product group.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City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geographical region with the highest sales.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934"/>
            <a:ext cx="111774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Features: Interactive Insights in Power BI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0436" y="2856071"/>
            <a:ext cx="6571417" cy="3424476"/>
          </a:xfrm>
          <a:prstGeom prst="roundRect">
            <a:avLst>
              <a:gd name="adj" fmla="val 994"/>
            </a:avLst>
          </a:prstGeom>
          <a:solidFill>
            <a:srgbClr val="66A8EE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082885"/>
            <a:ext cx="3620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664029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Power BI dashboard was designed for intuitive interaction and clear data presentation.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593908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data exploration.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insights for decision-makers.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60144"/>
            <a:ext cx="62447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Slicers: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Allowing users to filter data by various dimensions.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Cards: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Providing at-a-glance summaries of key metrics.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Filtering (DAX):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Enabling advanced, customized data views.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Visual Layout: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Ensuring readability and aesthetic appeal.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6935" y="494467"/>
            <a:ext cx="7843123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Business Insights: Data-Driven Discoveries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87" y="1215033"/>
            <a:ext cx="7139226" cy="61113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47878" y="2874995"/>
            <a:ext cx="3108052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Electronics: Top Revenue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63534" y="2666976"/>
            <a:ext cx="2398339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36-45: Highest Spend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876601" y="5530299"/>
            <a:ext cx="2080192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Delhi &amp; Bangalore Lead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96935" y="7482364"/>
            <a:ext cx="1223652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yielded critical insights that can directly influence business strategy and marketing efforts.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268"/>
            <a:ext cx="102604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Actionable Recommendations: Strategic Growth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787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High-Spending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marketing campaigns on the 36-45 age group, leveraging their higher spending propensity.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7787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Promote Electronics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further in marketing and inventory for electronics, given its substantial revenue contribution.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7787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Expand in Top-Performing Cities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more resources and efforts to Delhi and Bangalore, which are proven sales leaders.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Student</cp:lastModifiedBy>
  <cp:revision>2</cp:revision>
  <dcterms:created xsi:type="dcterms:W3CDTF">2026-02-04T05:59:55Z</dcterms:created>
  <dcterms:modified xsi:type="dcterms:W3CDTF">2026-02-04T09:21:01Z</dcterms:modified>
</cp:coreProperties>
</file>